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asic-structure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930" y="561340"/>
            <a:ext cx="3510280" cy="2023745"/>
          </a:xfrm>
          <a:prstGeom prst="rect">
            <a:avLst/>
          </a:prstGeom>
        </p:spPr>
      </p:pic>
      <p:pic>
        <p:nvPicPr>
          <p:cNvPr id="3" name="图片 2" descr="basic-structure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65" y="319405"/>
            <a:ext cx="3562985" cy="2507615"/>
          </a:xfrm>
          <a:prstGeom prst="rect">
            <a:avLst/>
          </a:prstGeom>
        </p:spPr>
      </p:pic>
      <p:pic>
        <p:nvPicPr>
          <p:cNvPr id="4" name="图片 3" descr="basic-structure-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705" y="3175635"/>
            <a:ext cx="2658110" cy="19348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p-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780" y="2809240"/>
            <a:ext cx="41148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fq-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045" y="906145"/>
            <a:ext cx="41148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p-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65" y="2446655"/>
            <a:ext cx="41148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Arial</vt:lpstr>
      <vt:lpstr>SimSun</vt:lpstr>
      <vt:lpstr>Wingdings</vt:lpstr>
      <vt:lpstr>Microsoft YaHei</vt:lpstr>
      <vt:lpstr>Droid Sans Fallback</vt:lpstr>
      <vt:lpstr>Arial Unicode MS</vt:lpstr>
      <vt:lpstr>Calibri</vt:lpstr>
      <vt:lpstr>Trebuchet MS</vt:lpstr>
      <vt:lpstr>等线</vt:lpstr>
      <vt:lpstr>C059</vt:lpstr>
      <vt:lpstr>SimSun</vt:lpstr>
      <vt:lpstr>Noto Serif CJK SC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杜金诺</cp:lastModifiedBy>
  <cp:revision>2</cp:revision>
  <dcterms:created xsi:type="dcterms:W3CDTF">2026-02-06T01:48:33Z</dcterms:created>
  <dcterms:modified xsi:type="dcterms:W3CDTF">2026-02-06T01:48:33Z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6DAEE1F6C0B538AE71488569C3BAC4BE_42</vt:lpwstr>
  </property>
  <property fmtid="{D5CDD505-2E9C-101B-9397-08002B2CF9AE}" pid="3" name="KSOProductBuildVer">
    <vt:lpwstr>2052-12.1.2.22571</vt:lpwstr>
  </property>
</Properties>
</file>